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0"/>
  </p:notesMasterIdLst>
  <p:sldIdLst>
    <p:sldId id="273" r:id="rId2"/>
    <p:sldId id="274" r:id="rId3"/>
    <p:sldId id="279" r:id="rId4"/>
    <p:sldId id="275" r:id="rId5"/>
    <p:sldId id="280" r:id="rId6"/>
    <p:sldId id="276" r:id="rId7"/>
    <p:sldId id="277" r:id="rId8"/>
    <p:sldId id="278" r:id="rId9"/>
  </p:sldIdLst>
  <p:sldSz cx="14400213" cy="180006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85"/>
    <p:restoredTop sz="94694"/>
  </p:normalViewPr>
  <p:slideViewPr>
    <p:cSldViewPr snapToGrid="0" snapToObjects="1">
      <p:cViewPr varScale="1">
        <p:scale>
          <a:sx n="30" d="100"/>
          <a:sy n="30" d="100"/>
        </p:scale>
        <p:origin x="2664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185BE9-C871-4A46-AEB5-87B010B6534B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193925" y="1143000"/>
            <a:ext cx="2470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C420A4-B6DA-8641-A4E8-BFAF3D6446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581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1pPr>
    <a:lvl2pPr marL="749442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2pPr>
    <a:lvl3pPr marL="1498884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3pPr>
    <a:lvl4pPr marL="2248327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4pPr>
    <a:lvl5pPr marL="2997769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5pPr>
    <a:lvl6pPr marL="3747211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6pPr>
    <a:lvl7pPr marL="4496653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7pPr>
    <a:lvl8pPr marL="5246096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8pPr>
    <a:lvl9pPr marL="5995538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0016" y="2945943"/>
            <a:ext cx="12240181" cy="6266897"/>
          </a:xfrm>
        </p:spPr>
        <p:txBody>
          <a:bodyPr anchor="b"/>
          <a:lstStyle>
            <a:lvl1pPr algn="ctr">
              <a:defRPr sz="944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0027" y="9454516"/>
            <a:ext cx="10800160" cy="4345992"/>
          </a:xfrm>
        </p:spPr>
        <p:txBody>
          <a:bodyPr/>
          <a:lstStyle>
            <a:lvl1pPr marL="0" indent="0" algn="ctr">
              <a:buNone/>
              <a:defRPr sz="3780"/>
            </a:lvl1pPr>
            <a:lvl2pPr marL="719999" indent="0" algn="ctr">
              <a:buNone/>
              <a:defRPr sz="3150"/>
            </a:lvl2pPr>
            <a:lvl3pPr marL="1439997" indent="0" algn="ctr">
              <a:buNone/>
              <a:defRPr sz="2835"/>
            </a:lvl3pPr>
            <a:lvl4pPr marL="2159996" indent="0" algn="ctr">
              <a:buNone/>
              <a:defRPr sz="2520"/>
            </a:lvl4pPr>
            <a:lvl5pPr marL="2879994" indent="0" algn="ctr">
              <a:buNone/>
              <a:defRPr sz="2520"/>
            </a:lvl5pPr>
            <a:lvl6pPr marL="3599993" indent="0" algn="ctr">
              <a:buNone/>
              <a:defRPr sz="2520"/>
            </a:lvl6pPr>
            <a:lvl7pPr marL="4319991" indent="0" algn="ctr">
              <a:buNone/>
              <a:defRPr sz="2520"/>
            </a:lvl7pPr>
            <a:lvl8pPr marL="5039990" indent="0" algn="ctr">
              <a:buNone/>
              <a:defRPr sz="2520"/>
            </a:lvl8pPr>
            <a:lvl9pPr marL="5759988" indent="0" algn="ctr">
              <a:buNone/>
              <a:defRPr sz="252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4689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834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05153" y="958369"/>
            <a:ext cx="3105046" cy="1525473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015" y="958369"/>
            <a:ext cx="9135135" cy="1525473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2423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000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515" y="4487671"/>
            <a:ext cx="12420184" cy="7487774"/>
          </a:xfrm>
        </p:spPr>
        <p:txBody>
          <a:bodyPr anchor="b"/>
          <a:lstStyle>
            <a:lvl1pPr>
              <a:defRPr sz="944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515" y="12046282"/>
            <a:ext cx="12420184" cy="3937644"/>
          </a:xfrm>
        </p:spPr>
        <p:txBody>
          <a:bodyPr/>
          <a:lstStyle>
            <a:lvl1pPr marL="0" indent="0">
              <a:buNone/>
              <a:defRPr sz="3780">
                <a:solidFill>
                  <a:schemeClr val="tx1"/>
                </a:solidFill>
              </a:defRPr>
            </a:lvl1pPr>
            <a:lvl2pPr marL="719999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2pPr>
            <a:lvl3pPr marL="1439997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3pPr>
            <a:lvl4pPr marL="2159996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4pPr>
            <a:lvl5pPr marL="2879994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5pPr>
            <a:lvl6pPr marL="3599993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6pPr>
            <a:lvl7pPr marL="4319991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7pPr>
            <a:lvl8pPr marL="503999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8pPr>
            <a:lvl9pPr marL="5759988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0937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014" y="4791843"/>
            <a:ext cx="6120091" cy="1142125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90108" y="4791843"/>
            <a:ext cx="6120091" cy="1142125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3561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958373"/>
            <a:ext cx="12420184" cy="3479296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1892" y="4412664"/>
            <a:ext cx="6091964" cy="2162578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19999" indent="0">
              <a:buNone/>
              <a:defRPr sz="3150" b="1"/>
            </a:lvl2pPr>
            <a:lvl3pPr marL="1439997" indent="0">
              <a:buNone/>
              <a:defRPr sz="2835" b="1"/>
            </a:lvl3pPr>
            <a:lvl4pPr marL="2159996" indent="0">
              <a:buNone/>
              <a:defRPr sz="2520" b="1"/>
            </a:lvl4pPr>
            <a:lvl5pPr marL="2879994" indent="0">
              <a:buNone/>
              <a:defRPr sz="2520" b="1"/>
            </a:lvl5pPr>
            <a:lvl6pPr marL="3599993" indent="0">
              <a:buNone/>
              <a:defRPr sz="2520" b="1"/>
            </a:lvl6pPr>
            <a:lvl7pPr marL="4319991" indent="0">
              <a:buNone/>
              <a:defRPr sz="2520" b="1"/>
            </a:lvl7pPr>
            <a:lvl8pPr marL="5039990" indent="0">
              <a:buNone/>
              <a:defRPr sz="2520" b="1"/>
            </a:lvl8pPr>
            <a:lvl9pPr marL="5759988" indent="0">
              <a:buNone/>
              <a:defRPr sz="252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1892" y="6575242"/>
            <a:ext cx="6091964" cy="967119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90109" y="4412664"/>
            <a:ext cx="6121966" cy="2162578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19999" indent="0">
              <a:buNone/>
              <a:defRPr sz="3150" b="1"/>
            </a:lvl2pPr>
            <a:lvl3pPr marL="1439997" indent="0">
              <a:buNone/>
              <a:defRPr sz="2835" b="1"/>
            </a:lvl3pPr>
            <a:lvl4pPr marL="2159996" indent="0">
              <a:buNone/>
              <a:defRPr sz="2520" b="1"/>
            </a:lvl4pPr>
            <a:lvl5pPr marL="2879994" indent="0">
              <a:buNone/>
              <a:defRPr sz="2520" b="1"/>
            </a:lvl5pPr>
            <a:lvl6pPr marL="3599993" indent="0">
              <a:buNone/>
              <a:defRPr sz="2520" b="1"/>
            </a:lvl6pPr>
            <a:lvl7pPr marL="4319991" indent="0">
              <a:buNone/>
              <a:defRPr sz="2520" b="1"/>
            </a:lvl7pPr>
            <a:lvl8pPr marL="5039990" indent="0">
              <a:buNone/>
              <a:defRPr sz="2520" b="1"/>
            </a:lvl8pPr>
            <a:lvl9pPr marL="5759988" indent="0">
              <a:buNone/>
              <a:defRPr sz="252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290109" y="6575242"/>
            <a:ext cx="6121966" cy="967119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8286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8414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0651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1200044"/>
            <a:ext cx="4644444" cy="4200155"/>
          </a:xfrm>
        </p:spPr>
        <p:txBody>
          <a:bodyPr anchor="b"/>
          <a:lstStyle>
            <a:lvl1pPr>
              <a:defRPr sz="503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1966" y="2591766"/>
            <a:ext cx="7290108" cy="12792138"/>
          </a:xfrm>
        </p:spPr>
        <p:txBody>
          <a:bodyPr/>
          <a:lstStyle>
            <a:lvl1pPr>
              <a:defRPr sz="5039"/>
            </a:lvl1pPr>
            <a:lvl2pPr>
              <a:defRPr sz="4409"/>
            </a:lvl2pPr>
            <a:lvl3pPr>
              <a:defRPr sz="3780"/>
            </a:lvl3pPr>
            <a:lvl4pPr>
              <a:defRPr sz="3150"/>
            </a:lvl4pPr>
            <a:lvl5pPr>
              <a:defRPr sz="3150"/>
            </a:lvl5pPr>
            <a:lvl6pPr>
              <a:defRPr sz="3150"/>
            </a:lvl6pPr>
            <a:lvl7pPr>
              <a:defRPr sz="3150"/>
            </a:lvl7pPr>
            <a:lvl8pPr>
              <a:defRPr sz="3150"/>
            </a:lvl8pPr>
            <a:lvl9pPr>
              <a:defRPr sz="315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0" y="5400199"/>
            <a:ext cx="4644444" cy="10004536"/>
          </a:xfrm>
        </p:spPr>
        <p:txBody>
          <a:bodyPr/>
          <a:lstStyle>
            <a:lvl1pPr marL="0" indent="0">
              <a:buNone/>
              <a:defRPr sz="2520"/>
            </a:lvl1pPr>
            <a:lvl2pPr marL="719999" indent="0">
              <a:buNone/>
              <a:defRPr sz="2205"/>
            </a:lvl2pPr>
            <a:lvl3pPr marL="1439997" indent="0">
              <a:buNone/>
              <a:defRPr sz="1890"/>
            </a:lvl3pPr>
            <a:lvl4pPr marL="2159996" indent="0">
              <a:buNone/>
              <a:defRPr sz="1575"/>
            </a:lvl4pPr>
            <a:lvl5pPr marL="2879994" indent="0">
              <a:buNone/>
              <a:defRPr sz="1575"/>
            </a:lvl5pPr>
            <a:lvl6pPr marL="3599993" indent="0">
              <a:buNone/>
              <a:defRPr sz="1575"/>
            </a:lvl6pPr>
            <a:lvl7pPr marL="4319991" indent="0">
              <a:buNone/>
              <a:defRPr sz="1575"/>
            </a:lvl7pPr>
            <a:lvl8pPr marL="5039990" indent="0">
              <a:buNone/>
              <a:defRPr sz="1575"/>
            </a:lvl8pPr>
            <a:lvl9pPr marL="5759988" indent="0">
              <a:buNone/>
              <a:defRPr sz="1575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0856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1200044"/>
            <a:ext cx="4644444" cy="4200155"/>
          </a:xfrm>
        </p:spPr>
        <p:txBody>
          <a:bodyPr anchor="b"/>
          <a:lstStyle>
            <a:lvl1pPr>
              <a:defRPr sz="503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21966" y="2591766"/>
            <a:ext cx="7290108" cy="12792138"/>
          </a:xfrm>
        </p:spPr>
        <p:txBody>
          <a:bodyPr anchor="t"/>
          <a:lstStyle>
            <a:lvl1pPr marL="0" indent="0">
              <a:buNone/>
              <a:defRPr sz="5039"/>
            </a:lvl1pPr>
            <a:lvl2pPr marL="719999" indent="0">
              <a:buNone/>
              <a:defRPr sz="4409"/>
            </a:lvl2pPr>
            <a:lvl3pPr marL="1439997" indent="0">
              <a:buNone/>
              <a:defRPr sz="3780"/>
            </a:lvl3pPr>
            <a:lvl4pPr marL="2159996" indent="0">
              <a:buNone/>
              <a:defRPr sz="3150"/>
            </a:lvl4pPr>
            <a:lvl5pPr marL="2879994" indent="0">
              <a:buNone/>
              <a:defRPr sz="3150"/>
            </a:lvl5pPr>
            <a:lvl6pPr marL="3599993" indent="0">
              <a:buNone/>
              <a:defRPr sz="3150"/>
            </a:lvl6pPr>
            <a:lvl7pPr marL="4319991" indent="0">
              <a:buNone/>
              <a:defRPr sz="3150"/>
            </a:lvl7pPr>
            <a:lvl8pPr marL="5039990" indent="0">
              <a:buNone/>
              <a:defRPr sz="3150"/>
            </a:lvl8pPr>
            <a:lvl9pPr marL="5759988" indent="0">
              <a:buNone/>
              <a:defRPr sz="315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0" y="5400199"/>
            <a:ext cx="4644444" cy="10004536"/>
          </a:xfrm>
        </p:spPr>
        <p:txBody>
          <a:bodyPr/>
          <a:lstStyle>
            <a:lvl1pPr marL="0" indent="0">
              <a:buNone/>
              <a:defRPr sz="2520"/>
            </a:lvl1pPr>
            <a:lvl2pPr marL="719999" indent="0">
              <a:buNone/>
              <a:defRPr sz="2205"/>
            </a:lvl2pPr>
            <a:lvl3pPr marL="1439997" indent="0">
              <a:buNone/>
              <a:defRPr sz="1890"/>
            </a:lvl3pPr>
            <a:lvl4pPr marL="2159996" indent="0">
              <a:buNone/>
              <a:defRPr sz="1575"/>
            </a:lvl4pPr>
            <a:lvl5pPr marL="2879994" indent="0">
              <a:buNone/>
              <a:defRPr sz="1575"/>
            </a:lvl5pPr>
            <a:lvl6pPr marL="3599993" indent="0">
              <a:buNone/>
              <a:defRPr sz="1575"/>
            </a:lvl6pPr>
            <a:lvl7pPr marL="4319991" indent="0">
              <a:buNone/>
              <a:defRPr sz="1575"/>
            </a:lvl7pPr>
            <a:lvl8pPr marL="5039990" indent="0">
              <a:buNone/>
              <a:defRPr sz="1575"/>
            </a:lvl8pPr>
            <a:lvl9pPr marL="5759988" indent="0">
              <a:buNone/>
              <a:defRPr sz="1575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5007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015" y="958373"/>
            <a:ext cx="12420184" cy="34792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015" y="4791843"/>
            <a:ext cx="12420184" cy="114212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015" y="16683952"/>
            <a:ext cx="3240048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AC265-74E9-F14B-8D15-163CEFC3A2C2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70071" y="16683952"/>
            <a:ext cx="4860072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70150" y="16683952"/>
            <a:ext cx="3240048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30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439997" rtl="0" eaLnBrk="1" latinLnBrk="0" hangingPunct="1">
        <a:lnSpc>
          <a:spcPct val="90000"/>
        </a:lnSpc>
        <a:spcBef>
          <a:spcPct val="0"/>
        </a:spcBef>
        <a:buNone/>
        <a:defRPr sz="692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999" indent="-359999" algn="l" defTabSz="1439997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4409" kern="1200">
          <a:solidFill>
            <a:schemeClr val="tx1"/>
          </a:solidFill>
          <a:latin typeface="+mn-lt"/>
          <a:ea typeface="+mn-ea"/>
          <a:cs typeface="+mn-cs"/>
        </a:defRPr>
      </a:lvl1pPr>
      <a:lvl2pPr marL="1079998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3780" kern="1200">
          <a:solidFill>
            <a:schemeClr val="tx1"/>
          </a:solidFill>
          <a:latin typeface="+mn-lt"/>
          <a:ea typeface="+mn-ea"/>
          <a:cs typeface="+mn-cs"/>
        </a:defRPr>
      </a:lvl2pPr>
      <a:lvl3pPr marL="1799996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3pPr>
      <a:lvl4pPr marL="2519995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3239994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959992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679991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399989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6119988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1pPr>
      <a:lvl2pPr marL="719999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439997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3pPr>
      <a:lvl4pPr marL="2159996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2879994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599993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319991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039990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5759988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1A9713EF-BE6F-475A-51DD-03A0008BBF35}"/>
              </a:ext>
            </a:extLst>
          </p:cNvPr>
          <p:cNvSpPr txBox="1"/>
          <p:nvPr/>
        </p:nvSpPr>
        <p:spPr>
          <a:xfrm>
            <a:off x="1078760" y="3090810"/>
            <a:ext cx="12880449" cy="132343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none" rtlCol="0" anchor="ctr" anchorCtr="0">
            <a:spAutoFit/>
          </a:bodyPr>
          <a:lstStyle/>
          <a:p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Wozu in der Bibliothek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D775C5DE-DF05-7A51-9B24-9AFCC495CD16}"/>
              </a:ext>
            </a:extLst>
          </p:cNvPr>
          <p:cNvSpPr txBox="1"/>
          <p:nvPr/>
        </p:nvSpPr>
        <p:spPr>
          <a:xfrm>
            <a:off x="1078760" y="4552794"/>
            <a:ext cx="8263801" cy="132343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none" rtlCol="0" anchor="ctr" anchorCtr="0">
            <a:spAutoFit/>
          </a:bodyPr>
          <a:lstStyle/>
          <a:p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recherchieren?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BAEE0F8-A28A-F7BC-265A-1AF0186C201A}"/>
              </a:ext>
            </a:extLst>
          </p:cNvPr>
          <p:cNvSpPr txBox="1"/>
          <p:nvPr/>
        </p:nvSpPr>
        <p:spPr>
          <a:xfrm>
            <a:off x="1078760" y="5995572"/>
            <a:ext cx="12880449" cy="132343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none" rtlCol="0" anchor="ctr" anchorCtr="0">
            <a:spAutoFit/>
          </a:bodyPr>
          <a:lstStyle/>
          <a:p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Ich hab‘ doch die KI …</a:t>
            </a:r>
          </a:p>
        </p:txBody>
      </p:sp>
    </p:spTree>
    <p:extLst>
      <p:ext uri="{BB962C8B-B14F-4D97-AF65-F5344CB8AC3E}">
        <p14:creationId xmlns:p14="http://schemas.microsoft.com/office/powerpoint/2010/main" val="2360676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7BB8AFA6-EEDF-F0D3-F072-D46545B21AE7}"/>
              </a:ext>
            </a:extLst>
          </p:cNvPr>
          <p:cNvSpPr txBox="1"/>
          <p:nvPr/>
        </p:nvSpPr>
        <p:spPr>
          <a:xfrm>
            <a:off x="1473200" y="2908392"/>
            <a:ext cx="12293600" cy="8710077"/>
          </a:xfrm>
          <a:prstGeom prst="rect">
            <a:avLst/>
          </a:prstGeom>
          <a:noFill/>
          <a:effectLst>
            <a:softEdge rad="0"/>
          </a:effectLst>
        </p:spPr>
        <p:txBody>
          <a:bodyPr wrap="square" rtlCol="0" anchor="t" anchorCtr="0">
            <a:spAutoFit/>
          </a:bodyPr>
          <a:lstStyle/>
          <a:p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Die KI spuckt Ergebnisse aus –Bibliotheken zeigen, wie man die Ergebnisse richtig einordnet und bewertet! </a:t>
            </a:r>
          </a:p>
        </p:txBody>
      </p:sp>
    </p:spTree>
    <p:extLst>
      <p:ext uri="{BB962C8B-B14F-4D97-AF65-F5344CB8AC3E}">
        <p14:creationId xmlns:p14="http://schemas.microsoft.com/office/powerpoint/2010/main" val="461766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F4A1CD3-DFC6-7E71-BA26-D56C9217CB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9FA3E9B5-0786-D2F8-78F4-D225726AD2F3}"/>
              </a:ext>
            </a:extLst>
          </p:cNvPr>
          <p:cNvSpPr txBox="1"/>
          <p:nvPr/>
        </p:nvSpPr>
        <p:spPr>
          <a:xfrm>
            <a:off x="1473200" y="3644992"/>
            <a:ext cx="12293600" cy="6247864"/>
          </a:xfrm>
          <a:prstGeom prst="rect">
            <a:avLst/>
          </a:prstGeom>
          <a:noFill/>
          <a:effectLst>
            <a:softEdge rad="0"/>
          </a:effectLst>
        </p:spPr>
        <p:txBody>
          <a:bodyPr wrap="square" rtlCol="0" anchor="t" anchorCtr="0">
            <a:spAutoFit/>
          </a:bodyPr>
          <a:lstStyle/>
          <a:p>
            <a:pPr lvl="0">
              <a:defRPr/>
            </a:pPr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So machen Bibliotheken zuverlässig fit für wissenschaftliches Arbeiten!</a:t>
            </a:r>
          </a:p>
        </p:txBody>
      </p:sp>
    </p:spTree>
    <p:extLst>
      <p:ext uri="{BB962C8B-B14F-4D97-AF65-F5344CB8AC3E}">
        <p14:creationId xmlns:p14="http://schemas.microsoft.com/office/powerpoint/2010/main" val="3018522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1318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E63BAD-1CB0-D892-1E1B-DE8A39C508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4AECF84-3B63-D386-7D79-175120DC88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4012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0FD9F2A-BC96-79CB-B858-6E4CC984C3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029A3B5F-D842-E486-41C4-70BD7B25A1EB}"/>
              </a:ext>
            </a:extLst>
          </p:cNvPr>
          <p:cNvSpPr txBox="1"/>
          <p:nvPr/>
        </p:nvSpPr>
        <p:spPr>
          <a:xfrm>
            <a:off x="824760" y="3090810"/>
            <a:ext cx="5955476" cy="132343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none" rtlCol="0" anchor="ctr" anchorCtr="0">
            <a:spAutoFit/>
          </a:bodyPr>
          <a:lstStyle/>
          <a:p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Fake News?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EDAE1703-DEE9-D336-B010-EE5B0BA884AA}"/>
              </a:ext>
            </a:extLst>
          </p:cNvPr>
          <p:cNvSpPr txBox="1"/>
          <p:nvPr/>
        </p:nvSpPr>
        <p:spPr>
          <a:xfrm>
            <a:off x="824760" y="4552794"/>
            <a:ext cx="8263801" cy="132343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none" rtlCol="0" anchor="ctr" anchorCtr="0">
            <a:spAutoFit/>
          </a:bodyPr>
          <a:lstStyle/>
          <a:p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Nicht mit uns!</a:t>
            </a:r>
          </a:p>
        </p:txBody>
      </p:sp>
    </p:spTree>
    <p:extLst>
      <p:ext uri="{BB962C8B-B14F-4D97-AF65-F5344CB8AC3E}">
        <p14:creationId xmlns:p14="http://schemas.microsoft.com/office/powerpoint/2010/main" val="1640061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4A47353-45C2-57EF-D273-6118852F08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01BDE1AC-95B1-305A-30EA-0743FC38447A}"/>
              </a:ext>
            </a:extLst>
          </p:cNvPr>
          <p:cNvSpPr txBox="1"/>
          <p:nvPr/>
        </p:nvSpPr>
        <p:spPr>
          <a:xfrm>
            <a:off x="1371600" y="2324192"/>
            <a:ext cx="12293600" cy="5016758"/>
          </a:xfrm>
          <a:prstGeom prst="rect">
            <a:avLst/>
          </a:prstGeom>
          <a:noFill/>
          <a:effectLst>
            <a:softEdge rad="0"/>
          </a:effectLst>
        </p:spPr>
        <p:txBody>
          <a:bodyPr wrap="square" rtlCol="0" anchor="t" anchorCtr="0">
            <a:spAutoFit/>
          </a:bodyPr>
          <a:lstStyle/>
          <a:p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In Bibliotheken gibt es verlässliche Quellen und fundierte Ergebnisse. 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B8BB025F-1537-270B-5675-6E7441C158A3}"/>
              </a:ext>
            </a:extLst>
          </p:cNvPr>
          <p:cNvSpPr txBox="1"/>
          <p:nvPr/>
        </p:nvSpPr>
        <p:spPr>
          <a:xfrm>
            <a:off x="1473200" y="8242392"/>
            <a:ext cx="12192000" cy="3785652"/>
          </a:xfrm>
          <a:prstGeom prst="rect">
            <a:avLst/>
          </a:prstGeom>
          <a:noFill/>
          <a:effectLst>
            <a:softEdge rad="0"/>
          </a:effectLst>
        </p:spPr>
        <p:txBody>
          <a:bodyPr wrap="square" rtlCol="0" anchor="t" anchorCtr="0">
            <a:spAutoFit/>
          </a:bodyPr>
          <a:lstStyle/>
          <a:p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Werdet mit unserer Hilfe zu Faktencheck-Expert*innen! </a:t>
            </a:r>
          </a:p>
        </p:txBody>
      </p:sp>
    </p:spTree>
    <p:extLst>
      <p:ext uri="{BB962C8B-B14F-4D97-AF65-F5344CB8AC3E}">
        <p14:creationId xmlns:p14="http://schemas.microsoft.com/office/powerpoint/2010/main" val="3087531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6B88F6E-ADE7-DFBF-9D10-65DDF51677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74479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– 2022-Design">
  <a:themeElements>
    <a:clrScheme name="Office 2013 – 2022-Desig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– 2022-Design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– 2022-Design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66</Words>
  <Application>Microsoft Office PowerPoint</Application>
  <PresentationFormat>Benutzerdefiniert</PresentationFormat>
  <Paragraphs>9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4" baseType="lpstr">
      <vt:lpstr>Aptos</vt:lpstr>
      <vt:lpstr>Arial</vt:lpstr>
      <vt:lpstr>Calibri</vt:lpstr>
      <vt:lpstr>Calibri Light</vt:lpstr>
      <vt:lpstr>DM Mono</vt:lpstr>
      <vt:lpstr>Office 2013 – 2022-Design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dfgagdag</dc:title>
  <dc:creator>Matthias Wöhrle</dc:creator>
  <cp:lastModifiedBy>Kristin Bäßler</cp:lastModifiedBy>
  <cp:revision>27</cp:revision>
  <dcterms:created xsi:type="dcterms:W3CDTF">2020-10-20T10:17:43Z</dcterms:created>
  <dcterms:modified xsi:type="dcterms:W3CDTF">2025-12-05T14:17:33Z</dcterms:modified>
</cp:coreProperties>
</file>